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80" r:id="rId10"/>
    <p:sldId id="279" r:id="rId11"/>
    <p:sldId id="278" r:id="rId12"/>
    <p:sldId id="270" r:id="rId13"/>
    <p:sldId id="271" r:id="rId14"/>
    <p:sldId id="272" r:id="rId15"/>
    <p:sldId id="274" r:id="rId16"/>
    <p:sldId id="275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11/3/2016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3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2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On-screen Show 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5</cp:revision>
  <dcterms:created xsi:type="dcterms:W3CDTF">2016-10-17T08:39:25Z</dcterms:created>
  <dcterms:modified xsi:type="dcterms:W3CDTF">2016-11-03T20:06:35Z</dcterms:modified>
</cp:coreProperties>
</file>